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99" r:id="rId4"/>
    <p:sldId id="300" r:id="rId5"/>
    <p:sldId id="292" r:id="rId6"/>
    <p:sldId id="297" r:id="rId7"/>
    <p:sldId id="301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7" autoAdjust="0"/>
    <p:restoredTop sz="83451" autoAdjust="0"/>
  </p:normalViewPr>
  <p:slideViewPr>
    <p:cSldViewPr snapToGrid="0">
      <p:cViewPr varScale="1">
        <p:scale>
          <a:sx n="54" d="100"/>
          <a:sy n="54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64788-8E3B-4A49-AD07-3C14FA10ED79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3A02-70D5-4BD1-B3C6-C79B8E17E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88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BSL3</a:t>
            </a:r>
            <a:r>
              <a:rPr kumimoji="1" lang="ja-JP" altLang="en-US" dirty="0"/>
              <a:t>実験室における引き渡し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2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文書</a:t>
            </a:r>
          </a:p>
          <a:p>
            <a:r>
              <a:rPr kumimoji="1" lang="ja-JP" altLang="en-US" dirty="0"/>
              <a:t>・ 一般に、文書は、下に示される。 </a:t>
            </a:r>
            <a:r>
              <a:rPr kumimoji="1" lang="en-US" altLang="ja-JP" dirty="0"/>
              <a:t>- </a:t>
            </a:r>
            <a:r>
              <a:rPr kumimoji="1" lang="ja-JP" altLang="en-US" dirty="0"/>
              <a:t>設計事務所による文書</a:t>
            </a:r>
            <a:r>
              <a:rPr kumimoji="1" lang="en-US" altLang="ja-JP" dirty="0"/>
              <a:t> - </a:t>
            </a:r>
            <a:r>
              <a:rPr kumimoji="1" lang="ja-JP" altLang="en-US" dirty="0"/>
              <a:t>メーカーによる文書</a:t>
            </a:r>
          </a:p>
          <a:p>
            <a:r>
              <a:rPr kumimoji="1" lang="ja-JP" altLang="en-US" dirty="0"/>
              <a:t>・ 文書は、最新版でなければならない。・ また、文書は、母国語または英語で書かれなければならない。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文書は、使用、トラブルシューティング、交換を容易にする。・ ユーザーは、文書を長期間、また、容易に入手できるように保管しなければならない。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193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設計事務所による文書</a:t>
            </a:r>
            <a:endParaRPr kumimoji="1" lang="en-US" altLang="ja-JP" dirty="0"/>
          </a:p>
          <a:p>
            <a:r>
              <a:rPr kumimoji="1" lang="ja-JP" altLang="en-US" dirty="0"/>
              <a:t>・設計事務所による文書は下に示される。 </a:t>
            </a:r>
            <a:r>
              <a:rPr kumimoji="1" lang="en-US" altLang="ja-JP" dirty="0"/>
              <a:t>- </a:t>
            </a:r>
            <a:r>
              <a:rPr kumimoji="1" lang="ja-JP" altLang="en-US" dirty="0"/>
              <a:t>システムの取扱説明書 </a:t>
            </a:r>
            <a:r>
              <a:rPr kumimoji="1" lang="en-US" altLang="ja-JP" dirty="0"/>
              <a:t>- </a:t>
            </a:r>
            <a:r>
              <a:rPr kumimoji="1" lang="ja-JP" altLang="en-US" dirty="0"/>
              <a:t>設計図 </a:t>
            </a:r>
            <a:r>
              <a:rPr kumimoji="1" lang="en-US" altLang="ja-JP" dirty="0"/>
              <a:t>- </a:t>
            </a:r>
            <a:r>
              <a:rPr kumimoji="1" lang="ja-JP" altLang="en-US" dirty="0"/>
              <a:t>施工図 </a:t>
            </a:r>
            <a:r>
              <a:rPr kumimoji="1" lang="en-US" altLang="ja-JP" dirty="0"/>
              <a:t>(</a:t>
            </a:r>
            <a:r>
              <a:rPr kumimoji="1" lang="ja-JP" altLang="en-US" dirty="0"/>
              <a:t>もし、あれば</a:t>
            </a:r>
            <a:r>
              <a:rPr kumimoji="1" lang="en-US" altLang="ja-JP" dirty="0"/>
              <a:t>)</a:t>
            </a:r>
            <a:r>
              <a:rPr kumimoji="1" lang="ja-JP" altLang="en-US" dirty="0"/>
              <a:t> </a:t>
            </a:r>
            <a:r>
              <a:rPr kumimoji="1" lang="en-US" altLang="ja-JP" dirty="0"/>
              <a:t>–</a:t>
            </a:r>
            <a:r>
              <a:rPr kumimoji="1" lang="ja-JP" altLang="en-US" dirty="0"/>
              <a:t> システムの試運転記録 </a:t>
            </a:r>
            <a:r>
              <a:rPr kumimoji="1" lang="en-US" altLang="ja-JP" dirty="0"/>
              <a:t>(</a:t>
            </a:r>
            <a:r>
              <a:rPr kumimoji="1" lang="ja-JP" altLang="en-US" dirty="0"/>
              <a:t>温度、湿度、圧力など</a:t>
            </a:r>
            <a:r>
              <a:rPr kumimoji="1" lang="en-US" altLang="ja-JP" dirty="0"/>
              <a:t>) – </a:t>
            </a:r>
            <a:r>
              <a:rPr kumimoji="1" lang="ja-JP" altLang="en-US" dirty="0"/>
              <a:t>予備品リスト、付属品リスト </a:t>
            </a:r>
            <a:r>
              <a:rPr kumimoji="1" lang="en-US" altLang="ja-JP" dirty="0"/>
              <a:t>– </a:t>
            </a:r>
            <a:r>
              <a:rPr kumimoji="1" lang="ja-JP" altLang="en-US" dirty="0"/>
              <a:t>維持管理計画</a:t>
            </a:r>
          </a:p>
          <a:p>
            <a:r>
              <a:rPr kumimoji="1" lang="ja-JP" altLang="en-US" dirty="0"/>
              <a:t>・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98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メーカーによる文書</a:t>
            </a:r>
          </a:p>
          <a:p>
            <a:r>
              <a:rPr kumimoji="1" lang="ja-JP" altLang="en-US" dirty="0"/>
              <a:t>・ メーカーによる文書は、下に示される。 </a:t>
            </a:r>
            <a:r>
              <a:rPr kumimoji="1" lang="en-US" altLang="ja-JP" dirty="0"/>
              <a:t>- </a:t>
            </a:r>
            <a:r>
              <a:rPr kumimoji="1" lang="ja-JP" altLang="en-US" dirty="0"/>
              <a:t>取扱説明書</a:t>
            </a:r>
            <a:r>
              <a:rPr kumimoji="1" lang="en-US" altLang="ja-JP" dirty="0"/>
              <a:t> - </a:t>
            </a:r>
            <a:r>
              <a:rPr kumimoji="1" lang="ja-JP" altLang="en-US" dirty="0"/>
              <a:t>試験記録 </a:t>
            </a:r>
            <a:r>
              <a:rPr kumimoji="1" lang="en-US" altLang="ja-JP" dirty="0"/>
              <a:t>- </a:t>
            </a:r>
            <a:r>
              <a:rPr kumimoji="1" lang="ja-JP" altLang="en-US" dirty="0"/>
              <a:t>保証書 </a:t>
            </a:r>
            <a:r>
              <a:rPr kumimoji="1" lang="en-US" altLang="ja-JP" dirty="0"/>
              <a:t>- </a:t>
            </a:r>
            <a:r>
              <a:rPr kumimoji="1" lang="ja-JP" altLang="en-US" dirty="0"/>
              <a:t>予備費リスト、付属品リスト </a:t>
            </a:r>
            <a:r>
              <a:rPr kumimoji="1" lang="en-US" altLang="ja-JP" dirty="0"/>
              <a:t>- </a:t>
            </a:r>
            <a:r>
              <a:rPr kumimoji="1" lang="ja-JP" altLang="en-US" dirty="0"/>
              <a:t>カタログ、仕様書、図、写真、など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80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付属品、予備品</a:t>
            </a:r>
          </a:p>
          <a:p>
            <a:r>
              <a:rPr kumimoji="1" lang="ja-JP" altLang="en-US" dirty="0"/>
              <a:t>・一般に、付属品、予備品などは、下に示される。 </a:t>
            </a:r>
            <a:r>
              <a:rPr kumimoji="1" lang="en-US" altLang="ja-JP" dirty="0"/>
              <a:t>- </a:t>
            </a:r>
            <a:r>
              <a:rPr kumimoji="1" lang="ja-JP" altLang="en-US" dirty="0"/>
              <a:t>タイル、塗料、フィルター、ランプ、フューズなど</a:t>
            </a:r>
            <a:r>
              <a:rPr kumimoji="1" lang="en-US" altLang="ja-JP" dirty="0"/>
              <a:t> - </a:t>
            </a:r>
            <a:r>
              <a:rPr kumimoji="1" lang="ja-JP" altLang="en-US" dirty="0"/>
              <a:t>鍵</a:t>
            </a:r>
            <a:r>
              <a:rPr kumimoji="1" lang="en-US" altLang="ja-JP" dirty="0"/>
              <a:t> – </a:t>
            </a:r>
            <a:r>
              <a:rPr kumimoji="1" lang="ja-JP" altLang="en-US" dirty="0"/>
              <a:t>工具</a:t>
            </a:r>
          </a:p>
          <a:p>
            <a:r>
              <a:rPr kumimoji="1" lang="ja-JP" altLang="en-US" dirty="0"/>
              <a:t>・これらは、付属品リスト、予備品リストに示されるものと同じでなければならない。</a:t>
            </a:r>
          </a:p>
          <a:p>
            <a:r>
              <a:rPr kumimoji="1" lang="ja-JP" altLang="en-US" dirty="0"/>
              <a:t>・ユーザーは、これらを長期間、また、容易に入手できるように保管しなければならない。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60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試運転記録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・試運転記録は、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実験室において、特に重要である。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・なぜなら、もし、将来問題が発生したなら、技術者は、現在の状況と試運転記録を比較することができ、原因 </a:t>
            </a:r>
            <a:r>
              <a:rPr kumimoji="1" lang="en-US" altLang="ja-JP" dirty="0"/>
              <a:t>(</a:t>
            </a:r>
            <a:r>
              <a:rPr kumimoji="1" lang="ja-JP" altLang="en-US" dirty="0"/>
              <a:t>理由</a:t>
            </a:r>
            <a:r>
              <a:rPr kumimoji="1" lang="en-US" altLang="ja-JP" dirty="0"/>
              <a:t>) </a:t>
            </a:r>
            <a:r>
              <a:rPr kumimoji="1" lang="ja-JP" altLang="en-US" dirty="0"/>
              <a:t>をより早く見つけることができるから。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47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制御パラメーター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実験室は、多くの制御機器を持つ。また、制御機器は、多くのパラメーターを持つ。設定値、警報値 </a:t>
            </a:r>
            <a:r>
              <a:rPr kumimoji="1" lang="en-US" altLang="ja-JP" dirty="0"/>
              <a:t>(</a:t>
            </a:r>
            <a:r>
              <a:rPr kumimoji="1" lang="ja-JP" altLang="en-US" dirty="0"/>
              <a:t>上限、下限</a:t>
            </a:r>
            <a:r>
              <a:rPr kumimoji="1" lang="en-US" altLang="ja-JP" dirty="0"/>
              <a:t>)</a:t>
            </a:r>
            <a:r>
              <a:rPr kumimoji="1" lang="ja-JP" altLang="en-US" dirty="0"/>
              <a:t>、</a:t>
            </a:r>
            <a:r>
              <a:rPr kumimoji="1" lang="en-US" altLang="ja-JP" dirty="0"/>
              <a:t>P (</a:t>
            </a:r>
            <a:r>
              <a:rPr kumimoji="1" lang="ja-JP" altLang="en-US" dirty="0"/>
              <a:t>比例</a:t>
            </a:r>
            <a:r>
              <a:rPr kumimoji="1" lang="en-US" altLang="ja-JP" dirty="0"/>
              <a:t>) I (</a:t>
            </a:r>
            <a:r>
              <a:rPr kumimoji="1" lang="ja-JP" altLang="en-US" dirty="0"/>
              <a:t>積分</a:t>
            </a:r>
            <a:r>
              <a:rPr kumimoji="1" lang="en-US" altLang="ja-JP" dirty="0"/>
              <a:t>) D (</a:t>
            </a:r>
            <a:r>
              <a:rPr kumimoji="1" lang="ja-JP" altLang="en-US" dirty="0"/>
              <a:t>微分</a:t>
            </a:r>
            <a:r>
              <a:rPr kumimoji="1" lang="en-US" altLang="ja-JP" dirty="0"/>
              <a:t>)</a:t>
            </a:r>
            <a:r>
              <a:rPr kumimoji="1" lang="ja-JP" altLang="en-US" dirty="0"/>
              <a:t>値などのような。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・通常、これらのパラメーターは文書によって顧客に提供されない。たとえ、これらのパラメーターは、実際の機器にセットされているとしても。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・しかし、もし、パラメーターがミスによって変えられると、制御システムの特性も変わり、そして、トラブルが発生するかもしれない。そのため、顧客は、これらを保管するほうがよい。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PLC</a:t>
            </a:r>
            <a:r>
              <a:rPr kumimoji="1" lang="ja-JP" altLang="en-US" dirty="0"/>
              <a:t>のパラメーターとプログラムも同様です。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3A02-70D5-4BD1-B3C6-C79B8E17E52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658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25BF-52E0-4902-9A73-AE278CDD8D8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3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6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Handover</a:t>
            </a:r>
            <a:r>
              <a:rPr lang="ja-JP" altLang="en-US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</a:t>
            </a:r>
            <a:r>
              <a:rPr lang="ja-JP" altLang="en-US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BSL3 Lab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25143"/>
            <a:ext cx="10572000" cy="1632857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15/12/2021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1895061"/>
            <a:ext cx="10571998" cy="487436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Generally, document is shown as below.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Document created by Design office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Document created by Manufacturer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should be final version.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Document should be written by mother language or English language.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makes using, trouble shooting, replacing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easy.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Customer should keep document for a long time and easy to get. </a:t>
            </a:r>
          </a:p>
        </p:txBody>
      </p:sp>
    </p:spTree>
    <p:extLst>
      <p:ext uri="{BB962C8B-B14F-4D97-AF65-F5344CB8AC3E}">
        <p14:creationId xmlns:p14="http://schemas.microsoft.com/office/powerpoint/2010/main" val="152160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created by design office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5061"/>
            <a:ext cx="10571998" cy="487436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created by design office is shown as below.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User’s manual for system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Design drawing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Workshop drawing (if any)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Test record for system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(temperature,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humidity, pressure and others)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Spare parts list, Accessory list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Maintenance plan  </a:t>
            </a:r>
          </a:p>
        </p:txBody>
      </p:sp>
    </p:spTree>
    <p:extLst>
      <p:ext uri="{BB962C8B-B14F-4D97-AF65-F5344CB8AC3E}">
        <p14:creationId xmlns:p14="http://schemas.microsoft.com/office/powerpoint/2010/main" val="6562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created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by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Manufacturer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9" y="1895061"/>
            <a:ext cx="10571998" cy="487436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created by manufacturer is shown as below.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User’s manual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Test record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Guarantee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Spare parts list, Accessory list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- Catalog, Specification sheet, Drawing, Photo and others</a:t>
            </a:r>
          </a:p>
        </p:txBody>
      </p:sp>
    </p:spTree>
    <p:extLst>
      <p:ext uri="{BB962C8B-B14F-4D97-AF65-F5344CB8AC3E}">
        <p14:creationId xmlns:p14="http://schemas.microsoft.com/office/powerpoint/2010/main" val="191538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Accessory, spare parts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5061"/>
            <a:ext cx="10571997" cy="4962938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Generally, accessory, spare parts and others are shown as below.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- Tile, paint, filter, lamp, fuse and others (if any)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- Key (if any)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- Tool (if any)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These should be same as shown in Spare parts list, Accessory list.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Customer should keep them for a long time and easy to get.  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21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Test record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5061"/>
            <a:ext cx="10563285" cy="4962938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Test record is important especially in BSL3 lab.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Because if trouble will happen in future, engineer can compare current situation with test record and can find cause (reason) earlier.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06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Control parameter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5061"/>
            <a:ext cx="10563285" cy="4962938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BSL3 lab has many control devices. And control device has many parameters such as set value, alarm (lower limit, upper limit) value, P (proportional) I (integral) D (Differential) value and others.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Usually, these parameter is not provided to customer by document, even if these parameter are set on actual device.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if parameter is changed by mistake, character of control system is also changed, then trouble may happen. So, customer had better to keep them.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Control parameter and control program in PLC is as well as them.</a:t>
            </a:r>
          </a:p>
        </p:txBody>
      </p:sp>
    </p:spTree>
    <p:extLst>
      <p:ext uri="{BB962C8B-B14F-4D97-AF65-F5344CB8AC3E}">
        <p14:creationId xmlns:p14="http://schemas.microsoft.com/office/powerpoint/2010/main" val="251840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5116</TotalTime>
  <Words>942</Words>
  <Application>Microsoft Office PowerPoint</Application>
  <PresentationFormat>ワイド画面</PresentationFormat>
  <Paragraphs>81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游ゴシック</vt:lpstr>
      <vt:lpstr>Century Gothic</vt:lpstr>
      <vt:lpstr>Wingdings 2</vt:lpstr>
      <vt:lpstr>クォータブル</vt:lpstr>
      <vt:lpstr>Handover in BSL3 Lab</vt:lpstr>
      <vt:lpstr>Document</vt:lpstr>
      <vt:lpstr>Document created by design office </vt:lpstr>
      <vt:lpstr>Document created by Manufacturer</vt:lpstr>
      <vt:lpstr>Accessory, spare parts</vt:lpstr>
      <vt:lpstr>Test record</vt:lpstr>
      <vt:lpstr>Control parameter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of HEPA filter</dc:title>
  <dc:creator>三木 秀樹</dc:creator>
  <cp:lastModifiedBy>HIDEKI MIKI</cp:lastModifiedBy>
  <cp:revision>221</cp:revision>
  <dcterms:created xsi:type="dcterms:W3CDTF">2019-06-28T02:15:31Z</dcterms:created>
  <dcterms:modified xsi:type="dcterms:W3CDTF">2023-12-26T00:57:39Z</dcterms:modified>
</cp:coreProperties>
</file>